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gif" ContentType="image/gi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0113" autoAdjust="0"/>
  </p:normalViewPr>
  <p:slideViewPr>
    <p:cSldViewPr snapToGrid="0" snapToObjects="1">
      <p:cViewPr varScale="1">
        <p:scale>
          <a:sx n="98" d="100"/>
          <a:sy n="98" d="100"/>
        </p:scale>
        <p:origin x="-5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14AB6B-5789-1C4F-BED0-FE2CE0759512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1EC09-5CAE-CA44-BD9A-908B6D48BD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91EC09-5CAE-CA44-BD9A-908B6D48BDA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CDA5-9A7E-8F40-B9EF-1C086E90D610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0D12-2B69-8147-81C7-F9AEC6AF5F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CDA5-9A7E-8F40-B9EF-1C086E90D610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0D12-2B69-8147-81C7-F9AEC6AF5F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CDA5-9A7E-8F40-B9EF-1C086E90D610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0D12-2B69-8147-81C7-F9AEC6AF5F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CDA5-9A7E-8F40-B9EF-1C086E90D610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0D12-2B69-8147-81C7-F9AEC6AF5F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CDA5-9A7E-8F40-B9EF-1C086E90D610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0D12-2B69-8147-81C7-F9AEC6AF5F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CDA5-9A7E-8F40-B9EF-1C086E90D610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0D12-2B69-8147-81C7-F9AEC6AF5F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CDA5-9A7E-8F40-B9EF-1C086E90D610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0D12-2B69-8147-81C7-F9AEC6AF5F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CDA5-9A7E-8F40-B9EF-1C086E90D610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0D12-2B69-8147-81C7-F9AEC6AF5F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CDA5-9A7E-8F40-B9EF-1C086E90D610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0D12-2B69-8147-81C7-F9AEC6AF5F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CDA5-9A7E-8F40-B9EF-1C086E90D610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0D12-2B69-8147-81C7-F9AEC6AF5F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CDA5-9A7E-8F40-B9EF-1C086E90D610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0D12-2B69-8147-81C7-F9AEC6AF5F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DCDA5-9A7E-8F40-B9EF-1C086E90D610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60D12-2B69-8147-81C7-F9AEC6AF5F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3330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[Name of Municipality] is proud to be a member of the Wyoming Smart Capital Network. </a:t>
            </a:r>
            <a:endParaRPr lang="en-US" sz="3200" dirty="0"/>
          </a:p>
        </p:txBody>
      </p:sp>
      <p:pic>
        <p:nvPicPr>
          <p:cNvPr id="6" name="Content Placeholder 5" descr="WSCN logo final.gif"/>
          <p:cNvPicPr>
            <a:picLocks noGrp="1" noChangeAspect="1"/>
          </p:cNvPicPr>
          <p:nvPr>
            <p:ph idx="1"/>
          </p:nvPr>
        </p:nvPicPr>
        <p:blipFill>
          <a:blip r:embed="rId3"/>
          <a:srcRect l="-32649" r="-32649"/>
          <a:stretch>
            <a:fillRect/>
          </a:stretch>
        </p:blipFill>
        <p:spPr>
          <a:xfrm>
            <a:off x="135670" y="2617788"/>
            <a:ext cx="4161123" cy="1773936"/>
          </a:xfrm>
        </p:spPr>
      </p:pic>
      <p:sp>
        <p:nvSpPr>
          <p:cNvPr id="7" name="TextBox 6"/>
          <p:cNvSpPr txBox="1"/>
          <p:nvPr/>
        </p:nvSpPr>
        <p:spPr>
          <a:xfrm>
            <a:off x="3955031" y="2307944"/>
            <a:ext cx="47317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WSCN Collateral Support Program is now available in our community. </a:t>
            </a:r>
          </a:p>
          <a:p>
            <a:endParaRPr lang="en-US" sz="2000" dirty="0" smtClean="0"/>
          </a:p>
          <a:p>
            <a:r>
              <a:rPr lang="en-US" sz="2000" dirty="0" smtClean="0"/>
              <a:t>If you need operating capital, but lack sufficient collateral to secure a bank loan, this tool can help you </a:t>
            </a:r>
            <a:r>
              <a:rPr lang="en-US" sz="2000" dirty="0"/>
              <a:t>b</a:t>
            </a:r>
            <a:r>
              <a:rPr lang="en-US" sz="2000" dirty="0" smtClean="0"/>
              <a:t>ridge the gap.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712730" y="5127927"/>
            <a:ext cx="78615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Contact your lender and ask about WSCN Collateral Support, or visit the WSCN Website for information and a list of </a:t>
            </a:r>
            <a:r>
              <a:rPr lang="en-US" sz="2000" dirty="0" smtClean="0">
                <a:solidFill>
                  <a:srgbClr val="000000"/>
                </a:solidFill>
              </a:rPr>
              <a:t>participating lenders.</a:t>
            </a:r>
          </a:p>
          <a:p>
            <a:pPr algn="ctr"/>
            <a:r>
              <a:rPr lang="en-US" i="1" u="sng" dirty="0" smtClean="0">
                <a:solidFill>
                  <a:srgbClr val="3366FF"/>
                </a:solidFill>
              </a:rPr>
              <a:t>WyoSmartCapital.org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81</Words>
  <Application>Microsoft Macintosh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[Name of Municipality] is proud to be a member of the Wyoming Smart Capital Network.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[Name of Municipality] is proud to be a member of the Wyoming Smart Capital Network. </dc:title>
  <dc:creator>Diane Wolverton</dc:creator>
  <cp:lastModifiedBy>Diane Wolverton</cp:lastModifiedBy>
  <cp:revision>4</cp:revision>
  <dcterms:created xsi:type="dcterms:W3CDTF">2013-04-17T23:58:22Z</dcterms:created>
  <dcterms:modified xsi:type="dcterms:W3CDTF">2013-04-17T23:58:42Z</dcterms:modified>
</cp:coreProperties>
</file>